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8BB14-282A-A50F-A804-46408D573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197606-1C38-A182-13E8-AE77B4C14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EB78C-EBB2-8192-6956-68DC35F9F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2DCB2-5870-8833-5042-FDF67A80B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A6969-EFFC-B5E0-1257-054ADD569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297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0DF88-1DD5-D1F4-AADC-B925B74E9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F1238C-CF09-B19C-9E92-EECAB8FAE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0028C-DD92-9525-FA8F-4F8DD446D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AD581-2659-2C1B-1CAB-B2C5DBFBB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A840C-E86B-F1D0-C218-6702CF3E4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900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AD857B-A069-DF6F-F297-496947C367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7E87A4-265B-9963-8ABC-3B8BCE794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CDEB2-87A8-D585-5A98-F0C56D688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2CE80-090B-B35D-62A4-239D30C49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32320-2B73-9ACF-447D-9C2E167A5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22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E37A5-F03B-5C3D-1B8E-8D1F593F6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7452F-1E62-AAD8-40F9-87D6413C8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EC811-B797-A5E1-8FA5-F9063D9C8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AB804-73DF-938C-9FA9-0D90E0520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633DC-8D4B-BF7F-4A6C-CB6ED60CE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26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98BEC-C0C3-3FA0-6950-7FC33B70F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3AB94-A074-E26A-F3F7-5CDC2EE7A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8B05B-837D-E334-8709-8FFE7CB7D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71321-95FC-5725-F7C0-CF298ED9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26962-08A9-6038-23A3-F5F5B2D39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416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93050-A06D-7073-BBF1-23F60A47D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05FF-D44A-C14A-5179-01B2ACD166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2916E-1791-9AE1-C6CE-0BFE4E38A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08D67-A653-9AC7-8F7B-E1ECF4386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4E0637-9222-2065-CC70-FDE5635FB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19CAD-4959-E187-AA0E-ADD486884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91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7AC6A-4848-5D81-5B05-A05F5058E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5CF8E-FE8D-5EB2-75FD-D18B271C2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CE8B3-206F-362D-216D-794B9CF739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B85246-AA2B-AA9A-9A9A-9D94F2D8DA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A1C6C0-B179-21CE-1979-9ABA9C0CE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CD1514-F325-C9A4-2942-509629A5A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42E02C-C27A-6BF5-FC62-997433B49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178430-6B78-7A40-DC84-AE62E4A57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11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35866-4F82-3968-44A5-9059CBFCB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631793-D380-9E4B-EEBE-EEFE4128E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649643-E37A-A359-6AF4-826CCDA3E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15BF42-5DAB-37B6-3A18-AC9686C2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65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6B1ABB-1684-95C1-8408-0634E41A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36CE03-74E8-3634-40F2-3E072005A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55534C-BD8D-718E-3FB1-8203491F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471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A82B8-67DA-4FAE-1B0E-9AFB7EE5D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A0A0C-102E-99CA-DAB7-ED7BA4D79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057D40-F133-7121-A504-6AACE36D2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54008A-3F06-AC86-3099-E43F8B3FA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B92335-16F9-86CC-11E5-4128BBEF5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E5198-75C7-F75F-FF96-3D44BF7AF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469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41C59-A9C3-D944-90A6-135924B1B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65EA32-A6E3-3D54-081E-48D195A626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70179-68A5-8F50-3828-0A01427E30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4D0287-7A3C-6F01-A788-EB6A2C521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B24AE3-B1E5-819D-44E5-91B0286F7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31E868-57B6-A1E4-2BC6-F5D35CC8E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1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4146DE-DE52-27AE-9A82-25DA35A9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33E47-042C-E862-A4A5-E07083E76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03CE7-4681-9F66-FC24-96AD30033E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9F402-074F-4993-B5DD-CF44F224041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D885B-EAB6-C545-FEDC-0802C0AA8C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400B6-1B48-B633-58A6-0D21DF163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B82B6-C1E9-4B59-8300-428404F32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843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2A8C44C-8D5B-1104-CBDE-ECA7FA718BE3}"/>
              </a:ext>
            </a:extLst>
          </p:cNvPr>
          <p:cNvSpPr txBox="1"/>
          <p:nvPr/>
        </p:nvSpPr>
        <p:spPr>
          <a:xfrm>
            <a:off x="3048693" y="2946383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dirty="0">
                <a:effectLst/>
              </a:rPr>
              <a:t> 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8DEBC9-7874-D138-A0BD-0E09294DAF61}"/>
              </a:ext>
            </a:extLst>
          </p:cNvPr>
          <p:cNvSpPr txBox="1"/>
          <p:nvPr/>
        </p:nvSpPr>
        <p:spPr>
          <a:xfrm>
            <a:off x="3048693" y="2946383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dirty="0">
                <a:effectLst/>
              </a:rPr>
              <a:t> 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005D5-F887-10A5-A425-5B89FE7DA305}"/>
              </a:ext>
            </a:extLst>
          </p:cNvPr>
          <p:cNvSpPr txBox="1"/>
          <p:nvPr/>
        </p:nvSpPr>
        <p:spPr>
          <a:xfrm>
            <a:off x="3048693" y="2946383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dirty="0">
                <a:effectLst/>
              </a:rPr>
              <a:t> 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FCA9F2-0A8F-C899-3B5F-9B105D3777E9}"/>
              </a:ext>
            </a:extLst>
          </p:cNvPr>
          <p:cNvSpPr txBox="1"/>
          <p:nvPr/>
        </p:nvSpPr>
        <p:spPr>
          <a:xfrm>
            <a:off x="3048693" y="2946383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dirty="0">
                <a:effectLst/>
              </a:rPr>
              <a:t> 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C2F377-6340-F744-1F4F-FEE37C66F273}"/>
              </a:ext>
            </a:extLst>
          </p:cNvPr>
          <p:cNvSpPr txBox="1"/>
          <p:nvPr/>
        </p:nvSpPr>
        <p:spPr>
          <a:xfrm>
            <a:off x="3048692" y="1049710"/>
            <a:ext cx="8156863" cy="6055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30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Last choir session on 14th December</a:t>
            </a:r>
            <a:endParaRPr lang="en-GB" b="0" dirty="0">
              <a:effectLst/>
            </a:endParaRPr>
          </a:p>
          <a:p>
            <a:pPr>
              <a:spcBef>
                <a:spcPts val="300"/>
              </a:spcBef>
            </a:pPr>
            <a:br>
              <a:rPr lang="en-GB" b="0" dirty="0">
                <a:effectLst/>
              </a:rPr>
            </a:br>
            <a:r>
              <a:rPr lang="en-GB" dirty="0">
                <a:solidFill>
                  <a:srgbClr val="595959"/>
                </a:solidFill>
                <a:latin typeface="Arial" panose="020B0604020202020204" pitchFamily="34" charset="0"/>
              </a:rPr>
              <a:t>Carol Singing </a:t>
            </a:r>
            <a:r>
              <a:rPr lang="en-GB" b="1" dirty="0">
                <a:solidFill>
                  <a:srgbClr val="595959"/>
                </a:solidFill>
                <a:latin typeface="Arial" panose="020B0604020202020204" pitchFamily="34" charset="0"/>
              </a:rPr>
              <a:t>(12.45pm) </a:t>
            </a:r>
            <a:r>
              <a:rPr lang="en-GB" dirty="0">
                <a:solidFill>
                  <a:srgbClr val="595959"/>
                </a:solidFill>
                <a:latin typeface="Arial" panose="020B0604020202020204" pitchFamily="34" charset="0"/>
              </a:rPr>
              <a:t>and last Stroll </a:t>
            </a: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and Sign </a:t>
            </a:r>
            <a:r>
              <a:rPr lang="en-GB" sz="1800" b="1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(2.30pm) </a:t>
            </a: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in Reigate</a:t>
            </a:r>
            <a:endParaRPr lang="en-GB" b="1" dirty="0">
              <a:effectLst/>
            </a:endParaRPr>
          </a:p>
          <a:p>
            <a:pPr rtl="0">
              <a:spcBef>
                <a:spcPts val="300"/>
              </a:spcBef>
              <a:spcAft>
                <a:spcPts val="0"/>
              </a:spcAft>
            </a:pPr>
            <a:br>
              <a:rPr lang="en-GB" b="0" dirty="0">
                <a:effectLst/>
              </a:rPr>
            </a:b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Last Facebook Live Sunday 18</a:t>
            </a:r>
            <a:r>
              <a:rPr lang="en-GB" sz="1800" b="0" i="0" u="none" strike="noStrike" baseline="30000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th</a:t>
            </a: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 December </a:t>
            </a:r>
            <a:r>
              <a:rPr lang="en-GB" b="0" dirty="0">
                <a:effectLst/>
              </a:rPr>
              <a:t> </a:t>
            </a:r>
          </a:p>
          <a:p>
            <a:pPr rtl="0">
              <a:spcBef>
                <a:spcPts val="300"/>
              </a:spcBef>
              <a:spcAft>
                <a:spcPts val="0"/>
              </a:spcAft>
            </a:pPr>
            <a:br>
              <a:rPr lang="en-GB" b="0" dirty="0">
                <a:effectLst/>
              </a:rPr>
            </a:br>
            <a:br>
              <a:rPr lang="en-GB" b="0" dirty="0">
                <a:effectLst/>
              </a:rPr>
            </a:b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New Year Tea Break on Zoom Saturday 7th January </a:t>
            </a:r>
            <a:r>
              <a:rPr lang="en-GB" sz="1800" b="1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11am</a:t>
            </a:r>
          </a:p>
          <a:p>
            <a:pPr rtl="0">
              <a:spcBef>
                <a:spcPts val="300"/>
              </a:spcBef>
              <a:spcAft>
                <a:spcPts val="0"/>
              </a:spcAft>
            </a:pPr>
            <a:endParaRPr lang="en-GB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>
              <a:spcBef>
                <a:spcPts val="300"/>
              </a:spcBef>
            </a:pPr>
            <a:r>
              <a:rPr lang="en-GB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Epsom Choir at St Mark’s </a:t>
            </a:r>
            <a:r>
              <a:rPr lang="en-GB" dirty="0">
                <a:solidFill>
                  <a:srgbClr val="595959"/>
                </a:solidFill>
                <a:latin typeface="Arial" panose="020B0604020202020204" pitchFamily="34" charset="0"/>
              </a:rPr>
              <a:t>Tuesday 17</a:t>
            </a:r>
            <a:r>
              <a:rPr lang="en-GB" baseline="30000" dirty="0">
                <a:solidFill>
                  <a:srgbClr val="595959"/>
                </a:solidFill>
                <a:latin typeface="Arial" panose="020B0604020202020204" pitchFamily="34" charset="0"/>
              </a:rPr>
              <a:t>th</a:t>
            </a:r>
            <a:r>
              <a:rPr lang="en-GB" dirty="0">
                <a:solidFill>
                  <a:srgbClr val="595959"/>
                </a:solidFill>
                <a:latin typeface="Arial" panose="020B0604020202020204" pitchFamily="34" charset="0"/>
              </a:rPr>
              <a:t> January </a:t>
            </a:r>
            <a:r>
              <a:rPr lang="en-GB" b="1" dirty="0">
                <a:solidFill>
                  <a:srgbClr val="595959"/>
                </a:solidFill>
                <a:latin typeface="Arial" panose="020B0604020202020204" pitchFamily="34" charset="0"/>
              </a:rPr>
              <a:t>6pm</a:t>
            </a:r>
            <a:endParaRPr lang="en-GB" b="1" dirty="0">
              <a:effectLst/>
            </a:endParaRPr>
          </a:p>
          <a:p>
            <a:pPr rtl="0">
              <a:spcBef>
                <a:spcPts val="300"/>
              </a:spcBef>
              <a:spcAft>
                <a:spcPts val="0"/>
              </a:spcAft>
            </a:pPr>
            <a:endParaRPr lang="en-GB" sz="1800" b="0" i="0" u="none" strike="noStrike" dirty="0">
              <a:solidFill>
                <a:srgbClr val="595959"/>
              </a:solidFill>
              <a:effectLst/>
              <a:latin typeface="Arial" panose="020B0604020202020204" pitchFamily="34" charset="0"/>
            </a:endParaRPr>
          </a:p>
          <a:p>
            <a:pPr rtl="0">
              <a:spcBef>
                <a:spcPts val="30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Facebook Live, 15</a:t>
            </a:r>
            <a:r>
              <a:rPr lang="en-GB" sz="1800" b="0" i="0" u="none" strike="noStrike" baseline="30000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th</a:t>
            </a: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 January </a:t>
            </a:r>
            <a:r>
              <a:rPr lang="en-GB" sz="1800" b="1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8pm</a:t>
            </a:r>
            <a:endParaRPr lang="en-GB" b="1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rtl="0">
              <a:spcBef>
                <a:spcPts val="300"/>
              </a:spcBef>
              <a:spcAft>
                <a:spcPts val="0"/>
              </a:spcAft>
            </a:pPr>
            <a:br>
              <a:rPr lang="en-GB" b="0" dirty="0">
                <a:effectLst/>
              </a:rPr>
            </a:b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Champions Tuesday 17</a:t>
            </a:r>
            <a:r>
              <a:rPr lang="en-GB" sz="1800" b="0" i="0" u="none" strike="noStrike" baseline="30000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th</a:t>
            </a: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 January </a:t>
            </a:r>
            <a:r>
              <a:rPr lang="en-GB" sz="1800" b="1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8pm</a:t>
            </a:r>
            <a:endParaRPr lang="en-GB" b="1" dirty="0">
              <a:effectLst/>
            </a:endParaRPr>
          </a:p>
          <a:p>
            <a:pPr rtl="0">
              <a:spcBef>
                <a:spcPts val="300"/>
              </a:spcBef>
              <a:spcAft>
                <a:spcPts val="0"/>
              </a:spcAft>
            </a:pPr>
            <a:br>
              <a:rPr lang="en-GB" b="0" dirty="0">
                <a:effectLst/>
              </a:rPr>
            </a:b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Include Choir at St Matthew’s 18</a:t>
            </a:r>
            <a:r>
              <a:rPr lang="en-GB" sz="1800" b="0" i="0" u="none" strike="noStrike" baseline="30000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th</a:t>
            </a: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 January  </a:t>
            </a:r>
            <a:r>
              <a:rPr lang="en-GB" sz="1800" b="1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7.30pm</a:t>
            </a:r>
            <a:r>
              <a:rPr lang="en-GB" sz="1800" b="0" i="0" u="none" strike="noStrike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rtl="0">
              <a:spcBef>
                <a:spcPts val="300"/>
              </a:spcBef>
              <a:spcAft>
                <a:spcPts val="0"/>
              </a:spcAft>
            </a:pPr>
            <a:endParaRPr lang="en-GB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rtl="0">
              <a:spcBef>
                <a:spcPts val="300"/>
              </a:spcBef>
              <a:spcAft>
                <a:spcPts val="0"/>
              </a:spcAft>
            </a:pPr>
            <a:r>
              <a:rPr lang="en-GB" b="0" dirty="0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Stroll and </a:t>
            </a:r>
            <a:r>
              <a:rPr lang="en-GB" dirty="0">
                <a:solidFill>
                  <a:srgbClr val="595959"/>
                </a:solidFill>
                <a:latin typeface="Arial" panose="020B0604020202020204" pitchFamily="34" charset="0"/>
              </a:rPr>
              <a:t>Sign 22</a:t>
            </a:r>
            <a:r>
              <a:rPr lang="en-GB" baseline="30000" dirty="0">
                <a:solidFill>
                  <a:srgbClr val="595959"/>
                </a:solidFill>
                <a:latin typeface="Arial" panose="020B0604020202020204" pitchFamily="34" charset="0"/>
              </a:rPr>
              <a:t>nd</a:t>
            </a:r>
            <a:r>
              <a:rPr lang="en-GB" dirty="0">
                <a:solidFill>
                  <a:srgbClr val="595959"/>
                </a:solidFill>
                <a:latin typeface="Arial" panose="020B0604020202020204" pitchFamily="34" charset="0"/>
              </a:rPr>
              <a:t> January </a:t>
            </a:r>
            <a:r>
              <a:rPr lang="en-GB" b="1" dirty="0">
                <a:solidFill>
                  <a:srgbClr val="595959"/>
                </a:solidFill>
                <a:latin typeface="Arial" panose="020B0604020202020204" pitchFamily="34" charset="0"/>
              </a:rPr>
              <a:t>11am</a:t>
            </a:r>
            <a:endParaRPr lang="en-GB" b="1" dirty="0">
              <a:effectLst/>
            </a:endParaRPr>
          </a:p>
          <a:p>
            <a:br>
              <a:rPr lang="en-GB" dirty="0"/>
            </a:br>
            <a:endParaRPr lang="en-GB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97532E8-CA3E-8C6E-9C61-96AB3D981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415" y="930574"/>
            <a:ext cx="475586" cy="47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9EB9BEFA-3FC8-6B42-F752-50B341D05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416" y="1597302"/>
            <a:ext cx="475586" cy="47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90F91B1-128A-C04B-A92B-7FE4C8475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415" y="2230794"/>
            <a:ext cx="475586" cy="47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CC3D9F9D-BFE1-1972-B02B-ED1B2B174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414" y="3053136"/>
            <a:ext cx="475586" cy="47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>
            <a:extLst>
              <a:ext uri="{FF2B5EF4-FFF2-40B4-BE49-F238E27FC236}">
                <a16:creationId xmlns:a16="http://schemas.microsoft.com/office/drawing/2014/main" id="{08215C16-A8CC-66D2-3976-FC97E1377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934" y="5435416"/>
            <a:ext cx="475586" cy="47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663CCC0-796C-C4BF-A7CC-B9274E4E00BF}"/>
              </a:ext>
            </a:extLst>
          </p:cNvPr>
          <p:cNvSpPr txBox="1"/>
          <p:nvPr/>
        </p:nvSpPr>
        <p:spPr>
          <a:xfrm>
            <a:off x="2350425" y="92437"/>
            <a:ext cx="609738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Term Dates</a:t>
            </a:r>
            <a:endParaRPr lang="en-GB" sz="2800" b="0" dirty="0">
              <a:effectLst/>
            </a:endParaRPr>
          </a:p>
          <a:p>
            <a:br>
              <a:rPr lang="en-GB" dirty="0"/>
            </a:br>
            <a:endParaRPr lang="en-GB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C082DF0-94AB-4037-3F01-949EE03549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72399" y="4227419"/>
            <a:ext cx="474477" cy="474477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2F20405-CFAB-5F5A-75AF-B4739C1F71F0}"/>
              </a:ext>
            </a:extLst>
          </p:cNvPr>
          <p:cNvCxnSpPr/>
          <p:nvPr/>
        </p:nvCxnSpPr>
        <p:spPr>
          <a:xfrm>
            <a:off x="2136371" y="2879005"/>
            <a:ext cx="829610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9">
            <a:extLst>
              <a:ext uri="{FF2B5EF4-FFF2-40B4-BE49-F238E27FC236}">
                <a16:creationId xmlns:a16="http://schemas.microsoft.com/office/drawing/2014/main" id="{B64EB15C-8653-A6CA-86EC-A985DA678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444" y="3057414"/>
            <a:ext cx="1001597" cy="100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CCEC883-5897-0D3C-BAEB-F43ED649AA7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55934" y="6049645"/>
            <a:ext cx="504862" cy="504862"/>
          </a:xfrm>
          <a:prstGeom prst="rect">
            <a:avLst/>
          </a:prstGeom>
        </p:spPr>
      </p:pic>
      <p:pic>
        <p:nvPicPr>
          <p:cNvPr id="36" name="Picture 6">
            <a:extLst>
              <a:ext uri="{FF2B5EF4-FFF2-40B4-BE49-F238E27FC236}">
                <a16:creationId xmlns:a16="http://schemas.microsoft.com/office/drawing/2014/main" id="{3FBC82FA-6E3F-BA94-D9FE-6499D9DAC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978" y="4808005"/>
            <a:ext cx="441350" cy="44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929EA75-9B23-24C5-E76F-C1912DC64C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74304" y="3660639"/>
            <a:ext cx="474477" cy="474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22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Davidson</dc:creator>
  <cp:lastModifiedBy>Sarah Davidson</cp:lastModifiedBy>
  <cp:revision>2</cp:revision>
  <dcterms:created xsi:type="dcterms:W3CDTF">2022-12-14T10:14:49Z</dcterms:created>
  <dcterms:modified xsi:type="dcterms:W3CDTF">2022-12-14T11:04:14Z</dcterms:modified>
</cp:coreProperties>
</file>