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303838" cy="7589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5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louise" userId="5572569f384193e8" providerId="LiveId" clId="{53A9B881-183F-4F86-8EEB-49A79B3CC680}"/>
    <pc:docChg chg="modSld">
      <pc:chgData name="Beth louise" userId="5572569f384193e8" providerId="LiveId" clId="{53A9B881-183F-4F86-8EEB-49A79B3CC680}" dt="2024-01-23T09:05:01.379" v="61" actId="14100"/>
      <pc:docMkLst>
        <pc:docMk/>
      </pc:docMkLst>
      <pc:sldChg chg="addSp delSp modSp mod">
        <pc:chgData name="Beth louise" userId="5572569f384193e8" providerId="LiveId" clId="{53A9B881-183F-4F86-8EEB-49A79B3CC680}" dt="2024-01-23T09:05:01.379" v="61" actId="14100"/>
        <pc:sldMkLst>
          <pc:docMk/>
          <pc:sldMk cId="3144286163" sldId="256"/>
        </pc:sldMkLst>
        <pc:spChg chg="mod">
          <ac:chgData name="Beth louise" userId="5572569f384193e8" providerId="LiveId" clId="{53A9B881-183F-4F86-8EEB-49A79B3CC680}" dt="2024-01-23T09:01:23.627" v="22" actId="1076"/>
          <ac:spMkLst>
            <pc:docMk/>
            <pc:sldMk cId="3144286163" sldId="256"/>
            <ac:spMk id="4" creationId="{9A6CC1B5-7564-FDC0-9905-FEC78F9D8D21}"/>
          </ac:spMkLst>
        </pc:spChg>
        <pc:spChg chg="mod">
          <ac:chgData name="Beth louise" userId="5572569f384193e8" providerId="LiveId" clId="{53A9B881-183F-4F86-8EEB-49A79B3CC680}" dt="2024-01-23T09:04:18.366" v="50" actId="1076"/>
          <ac:spMkLst>
            <pc:docMk/>
            <pc:sldMk cId="3144286163" sldId="256"/>
            <ac:spMk id="6" creationId="{78322301-2779-EF70-4FFD-A7EA4FB5DE92}"/>
          </ac:spMkLst>
        </pc:spChg>
        <pc:picChg chg="mod">
          <ac:chgData name="Beth louise" userId="5572569f384193e8" providerId="LiveId" clId="{53A9B881-183F-4F86-8EEB-49A79B3CC680}" dt="2024-01-23T09:04:22.367" v="51" actId="1076"/>
          <ac:picMkLst>
            <pc:docMk/>
            <pc:sldMk cId="3144286163" sldId="256"/>
            <ac:picMk id="7" creationId="{D4B461B1-5185-0B99-1185-93551027033C}"/>
          </ac:picMkLst>
        </pc:picChg>
        <pc:picChg chg="mod">
          <ac:chgData name="Beth louise" userId="5572569f384193e8" providerId="LiveId" clId="{53A9B881-183F-4F86-8EEB-49A79B3CC680}" dt="2024-01-23T09:04:24.743" v="52" actId="1076"/>
          <ac:picMkLst>
            <pc:docMk/>
            <pc:sldMk cId="3144286163" sldId="256"/>
            <ac:picMk id="8" creationId="{A552CAC0-10ED-D25C-A8AA-363EE958D32F}"/>
          </ac:picMkLst>
        </pc:picChg>
        <pc:picChg chg="mod">
          <ac:chgData name="Beth louise" userId="5572569f384193e8" providerId="LiveId" clId="{53A9B881-183F-4F86-8EEB-49A79B3CC680}" dt="2024-01-23T09:04:27.759" v="53" actId="1076"/>
          <ac:picMkLst>
            <pc:docMk/>
            <pc:sldMk cId="3144286163" sldId="256"/>
            <ac:picMk id="9" creationId="{7175B64B-58AD-6E7B-ED7D-5505DF6123CD}"/>
          </ac:picMkLst>
        </pc:picChg>
        <pc:picChg chg="add mod">
          <ac:chgData name="Beth louise" userId="5572569f384193e8" providerId="LiveId" clId="{53A9B881-183F-4F86-8EEB-49A79B3CC680}" dt="2024-01-23T09:04:31.214" v="54" actId="1076"/>
          <ac:picMkLst>
            <pc:docMk/>
            <pc:sldMk cId="3144286163" sldId="256"/>
            <ac:picMk id="10" creationId="{76E4C8DE-7F27-E5B6-8613-8532AAE17894}"/>
          </ac:picMkLst>
        </pc:picChg>
        <pc:picChg chg="add mod">
          <ac:chgData name="Beth louise" userId="5572569f384193e8" providerId="LiveId" clId="{53A9B881-183F-4F86-8EEB-49A79B3CC680}" dt="2024-01-23T09:04:34.449" v="55" actId="1076"/>
          <ac:picMkLst>
            <pc:docMk/>
            <pc:sldMk cId="3144286163" sldId="256"/>
            <ac:picMk id="11" creationId="{C1A60EE2-8D5B-DEA9-178C-BED2C8715947}"/>
          </ac:picMkLst>
        </pc:picChg>
        <pc:picChg chg="add mod">
          <ac:chgData name="Beth louise" userId="5572569f384193e8" providerId="LiveId" clId="{53A9B881-183F-4F86-8EEB-49A79B3CC680}" dt="2024-01-23T09:04:48.156" v="58" actId="1076"/>
          <ac:picMkLst>
            <pc:docMk/>
            <pc:sldMk cId="3144286163" sldId="256"/>
            <ac:picMk id="12" creationId="{4BFF53B6-91D5-55CA-1E1B-A7A731063673}"/>
          </ac:picMkLst>
        </pc:picChg>
        <pc:picChg chg="add mod">
          <ac:chgData name="Beth louise" userId="5572569f384193e8" providerId="LiveId" clId="{53A9B881-183F-4F86-8EEB-49A79B3CC680}" dt="2024-01-23T09:04:45.108" v="57" actId="1076"/>
          <ac:picMkLst>
            <pc:docMk/>
            <pc:sldMk cId="3144286163" sldId="256"/>
            <ac:picMk id="13" creationId="{EC6C2917-0564-1F5E-BAC1-F87F8C0273EA}"/>
          </ac:picMkLst>
        </pc:picChg>
        <pc:picChg chg="del mod">
          <ac:chgData name="Beth louise" userId="5572569f384193e8" providerId="LiveId" clId="{53A9B881-183F-4F86-8EEB-49A79B3CC680}" dt="2024-01-23T09:03:26.547" v="39" actId="478"/>
          <ac:picMkLst>
            <pc:docMk/>
            <pc:sldMk cId="3144286163" sldId="256"/>
            <ac:picMk id="1026" creationId="{0505010E-2BB9-0E4F-6355-D404280E0924}"/>
          </ac:picMkLst>
        </pc:picChg>
        <pc:picChg chg="add del">
          <ac:chgData name="Beth louise" userId="5572569f384193e8" providerId="LiveId" clId="{53A9B881-183F-4F86-8EEB-49A79B3CC680}" dt="2024-01-23T09:03:38.175" v="44" actId="478"/>
          <ac:picMkLst>
            <pc:docMk/>
            <pc:sldMk cId="3144286163" sldId="256"/>
            <ac:picMk id="1028" creationId="{AE5A75A8-CF94-9C12-0068-DABDEA551512}"/>
          </ac:picMkLst>
        </pc:picChg>
        <pc:picChg chg="add mod">
          <ac:chgData name="Beth louise" userId="5572569f384193e8" providerId="LiveId" clId="{53A9B881-183F-4F86-8EEB-49A79B3CC680}" dt="2024-01-23T09:05:01.379" v="61" actId="14100"/>
          <ac:picMkLst>
            <pc:docMk/>
            <pc:sldMk cId="3144286163" sldId="256"/>
            <ac:picMk id="1030" creationId="{C90958CA-01F8-BA15-A07D-B16B99093A0E}"/>
          </ac:picMkLst>
        </pc:picChg>
        <pc:picChg chg="add mod">
          <ac:chgData name="Beth louise" userId="5572569f384193e8" providerId="LiveId" clId="{53A9B881-183F-4F86-8EEB-49A79B3CC680}" dt="2024-01-23T09:04:56.362" v="60" actId="14100"/>
          <ac:picMkLst>
            <pc:docMk/>
            <pc:sldMk cId="3144286163" sldId="256"/>
            <ac:picMk id="1032" creationId="{366FEFC8-C3D8-A9F9-6F25-DE35ABB2A29B}"/>
          </ac:picMkLst>
        </pc:picChg>
        <pc:picChg chg="add mod">
          <ac:chgData name="Beth louise" userId="5572569f384193e8" providerId="LiveId" clId="{53A9B881-183F-4F86-8EEB-49A79B3CC680}" dt="2024-01-23T09:04:51.829" v="59" actId="14100"/>
          <ac:picMkLst>
            <pc:docMk/>
            <pc:sldMk cId="3144286163" sldId="256"/>
            <ac:picMk id="1034" creationId="{824406A8-0399-86C8-8A2D-2306E82F9CF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788" y="1242134"/>
            <a:ext cx="4508262" cy="2642388"/>
          </a:xfrm>
        </p:spPr>
        <p:txBody>
          <a:bodyPr anchor="b"/>
          <a:lstStyle>
            <a:lvl1pPr algn="ctr">
              <a:defRPr sz="3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80" y="3986423"/>
            <a:ext cx="3977879" cy="1832453"/>
          </a:xfrm>
        </p:spPr>
        <p:txBody>
          <a:bodyPr/>
          <a:lstStyle>
            <a:lvl1pPr marL="0" indent="0" algn="ctr">
              <a:buNone/>
              <a:defRPr sz="1392"/>
            </a:lvl1pPr>
            <a:lvl2pPr marL="265176" indent="0" algn="ctr">
              <a:buNone/>
              <a:defRPr sz="1160"/>
            </a:lvl2pPr>
            <a:lvl3pPr marL="530352" indent="0" algn="ctr">
              <a:buNone/>
              <a:defRPr sz="1044"/>
            </a:lvl3pPr>
            <a:lvl4pPr marL="795528" indent="0" algn="ctr">
              <a:buNone/>
              <a:defRPr sz="928"/>
            </a:lvl4pPr>
            <a:lvl5pPr marL="1060704" indent="0" algn="ctr">
              <a:buNone/>
              <a:defRPr sz="928"/>
            </a:lvl5pPr>
            <a:lvl6pPr marL="1325880" indent="0" algn="ctr">
              <a:buNone/>
              <a:defRPr sz="928"/>
            </a:lvl6pPr>
            <a:lvl7pPr marL="1591056" indent="0" algn="ctr">
              <a:buNone/>
              <a:defRPr sz="928"/>
            </a:lvl7pPr>
            <a:lvl8pPr marL="1856232" indent="0" algn="ctr">
              <a:buNone/>
              <a:defRPr sz="928"/>
            </a:lvl8pPr>
            <a:lvl9pPr marL="2121408" indent="0" algn="ctr">
              <a:buNone/>
              <a:defRPr sz="92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1BC4-A950-4B31-94E1-0D3FA499D725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2E89-2F43-4E47-B499-813F2DC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01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1BC4-A950-4B31-94E1-0D3FA499D725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2E89-2F43-4E47-B499-813F2DC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73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95559" y="404089"/>
            <a:ext cx="1143640" cy="6432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4639" y="404089"/>
            <a:ext cx="3364622" cy="6432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1BC4-A950-4B31-94E1-0D3FA499D725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2E89-2F43-4E47-B499-813F2DC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66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1BC4-A950-4B31-94E1-0D3FA499D725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2E89-2F43-4E47-B499-813F2DC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0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877" y="1892191"/>
            <a:ext cx="4574560" cy="3157161"/>
          </a:xfrm>
        </p:spPr>
        <p:txBody>
          <a:bodyPr anchor="b"/>
          <a:lstStyle>
            <a:lvl1pPr>
              <a:defRPr sz="3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877" y="5079220"/>
            <a:ext cx="4574560" cy="1660277"/>
          </a:xfrm>
        </p:spPr>
        <p:txBody>
          <a:bodyPr/>
          <a:lstStyle>
            <a:lvl1pPr marL="0" indent="0">
              <a:buNone/>
              <a:defRPr sz="1392">
                <a:solidFill>
                  <a:schemeClr val="tx1"/>
                </a:solidFill>
              </a:defRPr>
            </a:lvl1pPr>
            <a:lvl2pPr marL="265176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2pPr>
            <a:lvl3pPr marL="530352" indent="0">
              <a:buNone/>
              <a:defRPr sz="1044">
                <a:solidFill>
                  <a:schemeClr val="tx1">
                    <a:tint val="75000"/>
                  </a:schemeClr>
                </a:solidFill>
              </a:defRPr>
            </a:lvl3pPr>
            <a:lvl4pPr marL="795528" indent="0">
              <a:buNone/>
              <a:defRPr sz="928">
                <a:solidFill>
                  <a:schemeClr val="tx1">
                    <a:tint val="75000"/>
                  </a:schemeClr>
                </a:solidFill>
              </a:defRPr>
            </a:lvl4pPr>
            <a:lvl5pPr marL="1060704" indent="0">
              <a:buNone/>
              <a:defRPr sz="928">
                <a:solidFill>
                  <a:schemeClr val="tx1">
                    <a:tint val="75000"/>
                  </a:schemeClr>
                </a:solidFill>
              </a:defRPr>
            </a:lvl5pPr>
            <a:lvl6pPr marL="1325880" indent="0">
              <a:buNone/>
              <a:defRPr sz="928">
                <a:solidFill>
                  <a:schemeClr val="tx1">
                    <a:tint val="75000"/>
                  </a:schemeClr>
                </a:solidFill>
              </a:defRPr>
            </a:lvl6pPr>
            <a:lvl7pPr marL="1591056" indent="0">
              <a:buNone/>
              <a:defRPr sz="928">
                <a:solidFill>
                  <a:schemeClr val="tx1">
                    <a:tint val="75000"/>
                  </a:schemeClr>
                </a:solidFill>
              </a:defRPr>
            </a:lvl7pPr>
            <a:lvl8pPr marL="1856232" indent="0">
              <a:buNone/>
              <a:defRPr sz="928">
                <a:solidFill>
                  <a:schemeClr val="tx1">
                    <a:tint val="75000"/>
                  </a:schemeClr>
                </a:solidFill>
              </a:defRPr>
            </a:lvl8pPr>
            <a:lvl9pPr marL="2121408" indent="0">
              <a:buNone/>
              <a:defRPr sz="9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1BC4-A950-4B31-94E1-0D3FA499D725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2E89-2F43-4E47-B499-813F2DC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64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639" y="2020443"/>
            <a:ext cx="2254131" cy="4815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5068" y="2020443"/>
            <a:ext cx="2254131" cy="4815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1BC4-A950-4B31-94E1-0D3FA499D725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2E89-2F43-4E47-B499-813F2DC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38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30" y="404090"/>
            <a:ext cx="4574560" cy="14670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330" y="1860565"/>
            <a:ext cx="2243772" cy="911834"/>
          </a:xfrm>
        </p:spPr>
        <p:txBody>
          <a:bodyPr anchor="b"/>
          <a:lstStyle>
            <a:lvl1pPr marL="0" indent="0">
              <a:buNone/>
              <a:defRPr sz="1392" b="1"/>
            </a:lvl1pPr>
            <a:lvl2pPr marL="265176" indent="0">
              <a:buNone/>
              <a:defRPr sz="1160" b="1"/>
            </a:lvl2pPr>
            <a:lvl3pPr marL="530352" indent="0">
              <a:buNone/>
              <a:defRPr sz="1044" b="1"/>
            </a:lvl3pPr>
            <a:lvl4pPr marL="795528" indent="0">
              <a:buNone/>
              <a:defRPr sz="928" b="1"/>
            </a:lvl4pPr>
            <a:lvl5pPr marL="1060704" indent="0">
              <a:buNone/>
              <a:defRPr sz="928" b="1"/>
            </a:lvl5pPr>
            <a:lvl6pPr marL="1325880" indent="0">
              <a:buNone/>
              <a:defRPr sz="928" b="1"/>
            </a:lvl6pPr>
            <a:lvl7pPr marL="1591056" indent="0">
              <a:buNone/>
              <a:defRPr sz="928" b="1"/>
            </a:lvl7pPr>
            <a:lvl8pPr marL="1856232" indent="0">
              <a:buNone/>
              <a:defRPr sz="928" b="1"/>
            </a:lvl8pPr>
            <a:lvl9pPr marL="2121408" indent="0">
              <a:buNone/>
              <a:defRPr sz="9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330" y="2772399"/>
            <a:ext cx="2243772" cy="4077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85068" y="1860565"/>
            <a:ext cx="2254822" cy="911834"/>
          </a:xfrm>
        </p:spPr>
        <p:txBody>
          <a:bodyPr anchor="b"/>
          <a:lstStyle>
            <a:lvl1pPr marL="0" indent="0">
              <a:buNone/>
              <a:defRPr sz="1392" b="1"/>
            </a:lvl1pPr>
            <a:lvl2pPr marL="265176" indent="0">
              <a:buNone/>
              <a:defRPr sz="1160" b="1"/>
            </a:lvl2pPr>
            <a:lvl3pPr marL="530352" indent="0">
              <a:buNone/>
              <a:defRPr sz="1044" b="1"/>
            </a:lvl3pPr>
            <a:lvl4pPr marL="795528" indent="0">
              <a:buNone/>
              <a:defRPr sz="928" b="1"/>
            </a:lvl4pPr>
            <a:lvl5pPr marL="1060704" indent="0">
              <a:buNone/>
              <a:defRPr sz="928" b="1"/>
            </a:lvl5pPr>
            <a:lvl6pPr marL="1325880" indent="0">
              <a:buNone/>
              <a:defRPr sz="928" b="1"/>
            </a:lvl6pPr>
            <a:lvl7pPr marL="1591056" indent="0">
              <a:buNone/>
              <a:defRPr sz="928" b="1"/>
            </a:lvl7pPr>
            <a:lvl8pPr marL="1856232" indent="0">
              <a:buNone/>
              <a:defRPr sz="928" b="1"/>
            </a:lvl8pPr>
            <a:lvl9pPr marL="2121408" indent="0">
              <a:buNone/>
              <a:defRPr sz="9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85068" y="2772399"/>
            <a:ext cx="2254822" cy="4077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1BC4-A950-4B31-94E1-0D3FA499D725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2E89-2F43-4E47-B499-813F2DC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9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1BC4-A950-4B31-94E1-0D3FA499D725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2E89-2F43-4E47-B499-813F2DC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91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1BC4-A950-4B31-94E1-0D3FA499D725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2E89-2F43-4E47-B499-813F2DC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74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30" y="505989"/>
            <a:ext cx="1710626" cy="1770962"/>
          </a:xfrm>
        </p:spPr>
        <p:txBody>
          <a:bodyPr anchor="b"/>
          <a:lstStyle>
            <a:lvl1pPr>
              <a:defRPr sz="18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822" y="1092798"/>
            <a:ext cx="2685068" cy="5393704"/>
          </a:xfrm>
        </p:spPr>
        <p:txBody>
          <a:bodyPr/>
          <a:lstStyle>
            <a:lvl1pPr>
              <a:defRPr sz="1856"/>
            </a:lvl1pPr>
            <a:lvl2pPr>
              <a:defRPr sz="1624"/>
            </a:lvl2pPr>
            <a:lvl3pPr>
              <a:defRPr sz="1392"/>
            </a:lvl3pPr>
            <a:lvl4pPr>
              <a:defRPr sz="1160"/>
            </a:lvl4pPr>
            <a:lvl5pPr>
              <a:defRPr sz="1160"/>
            </a:lvl5pPr>
            <a:lvl6pPr>
              <a:defRPr sz="1160"/>
            </a:lvl6pPr>
            <a:lvl7pPr>
              <a:defRPr sz="1160"/>
            </a:lvl7pPr>
            <a:lvl8pPr>
              <a:defRPr sz="1160"/>
            </a:lvl8pPr>
            <a:lvl9pPr>
              <a:defRPr sz="1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330" y="2276951"/>
            <a:ext cx="1710626" cy="4218334"/>
          </a:xfrm>
        </p:spPr>
        <p:txBody>
          <a:bodyPr/>
          <a:lstStyle>
            <a:lvl1pPr marL="0" indent="0">
              <a:buNone/>
              <a:defRPr sz="928"/>
            </a:lvl1pPr>
            <a:lvl2pPr marL="265176" indent="0">
              <a:buNone/>
              <a:defRPr sz="812"/>
            </a:lvl2pPr>
            <a:lvl3pPr marL="530352" indent="0">
              <a:buNone/>
              <a:defRPr sz="696"/>
            </a:lvl3pPr>
            <a:lvl4pPr marL="795528" indent="0">
              <a:buNone/>
              <a:defRPr sz="580"/>
            </a:lvl4pPr>
            <a:lvl5pPr marL="1060704" indent="0">
              <a:buNone/>
              <a:defRPr sz="580"/>
            </a:lvl5pPr>
            <a:lvl6pPr marL="1325880" indent="0">
              <a:buNone/>
              <a:defRPr sz="580"/>
            </a:lvl6pPr>
            <a:lvl7pPr marL="1591056" indent="0">
              <a:buNone/>
              <a:defRPr sz="580"/>
            </a:lvl7pPr>
            <a:lvl8pPr marL="1856232" indent="0">
              <a:buNone/>
              <a:defRPr sz="580"/>
            </a:lvl8pPr>
            <a:lvl9pPr marL="2121408" indent="0">
              <a:buNone/>
              <a:defRPr sz="5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1BC4-A950-4B31-94E1-0D3FA499D725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2E89-2F43-4E47-B499-813F2DC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31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30" y="505989"/>
            <a:ext cx="1710626" cy="1770962"/>
          </a:xfrm>
        </p:spPr>
        <p:txBody>
          <a:bodyPr anchor="b"/>
          <a:lstStyle>
            <a:lvl1pPr>
              <a:defRPr sz="18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4822" y="1092798"/>
            <a:ext cx="2685068" cy="5393704"/>
          </a:xfrm>
        </p:spPr>
        <p:txBody>
          <a:bodyPr anchor="t"/>
          <a:lstStyle>
            <a:lvl1pPr marL="0" indent="0">
              <a:buNone/>
              <a:defRPr sz="1856"/>
            </a:lvl1pPr>
            <a:lvl2pPr marL="265176" indent="0">
              <a:buNone/>
              <a:defRPr sz="1624"/>
            </a:lvl2pPr>
            <a:lvl3pPr marL="530352" indent="0">
              <a:buNone/>
              <a:defRPr sz="1392"/>
            </a:lvl3pPr>
            <a:lvl4pPr marL="795528" indent="0">
              <a:buNone/>
              <a:defRPr sz="1160"/>
            </a:lvl4pPr>
            <a:lvl5pPr marL="1060704" indent="0">
              <a:buNone/>
              <a:defRPr sz="1160"/>
            </a:lvl5pPr>
            <a:lvl6pPr marL="1325880" indent="0">
              <a:buNone/>
              <a:defRPr sz="1160"/>
            </a:lvl6pPr>
            <a:lvl7pPr marL="1591056" indent="0">
              <a:buNone/>
              <a:defRPr sz="1160"/>
            </a:lvl7pPr>
            <a:lvl8pPr marL="1856232" indent="0">
              <a:buNone/>
              <a:defRPr sz="1160"/>
            </a:lvl8pPr>
            <a:lvl9pPr marL="2121408" indent="0">
              <a:buNone/>
              <a:defRPr sz="11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330" y="2276951"/>
            <a:ext cx="1710626" cy="4218334"/>
          </a:xfrm>
        </p:spPr>
        <p:txBody>
          <a:bodyPr/>
          <a:lstStyle>
            <a:lvl1pPr marL="0" indent="0">
              <a:buNone/>
              <a:defRPr sz="928"/>
            </a:lvl1pPr>
            <a:lvl2pPr marL="265176" indent="0">
              <a:buNone/>
              <a:defRPr sz="812"/>
            </a:lvl2pPr>
            <a:lvl3pPr marL="530352" indent="0">
              <a:buNone/>
              <a:defRPr sz="696"/>
            </a:lvl3pPr>
            <a:lvl4pPr marL="795528" indent="0">
              <a:buNone/>
              <a:defRPr sz="580"/>
            </a:lvl4pPr>
            <a:lvl5pPr marL="1060704" indent="0">
              <a:buNone/>
              <a:defRPr sz="580"/>
            </a:lvl5pPr>
            <a:lvl6pPr marL="1325880" indent="0">
              <a:buNone/>
              <a:defRPr sz="580"/>
            </a:lvl6pPr>
            <a:lvl7pPr marL="1591056" indent="0">
              <a:buNone/>
              <a:defRPr sz="580"/>
            </a:lvl7pPr>
            <a:lvl8pPr marL="1856232" indent="0">
              <a:buNone/>
              <a:defRPr sz="580"/>
            </a:lvl8pPr>
            <a:lvl9pPr marL="2121408" indent="0">
              <a:buNone/>
              <a:defRPr sz="5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1BC4-A950-4B31-94E1-0D3FA499D725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2E89-2F43-4E47-B499-813F2DC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35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4639" y="404090"/>
            <a:ext cx="4574560" cy="1467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639" y="2020443"/>
            <a:ext cx="4574560" cy="481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639" y="7034657"/>
            <a:ext cx="1193364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81BC4-A950-4B31-94E1-0D3FA499D725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897" y="7034657"/>
            <a:ext cx="1790045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5835" y="7034657"/>
            <a:ext cx="1193364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A2E89-2F43-4E47-B499-813F2DC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67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0352" rtl="0" eaLnBrk="1" latinLnBrk="0" hangingPunct="1">
        <a:lnSpc>
          <a:spcPct val="90000"/>
        </a:lnSpc>
        <a:spcBef>
          <a:spcPct val="0"/>
        </a:spcBef>
        <a:buNone/>
        <a:defRPr sz="25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2588" indent="-132588" algn="l" defTabSz="530352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1624" kern="1200">
          <a:solidFill>
            <a:schemeClr val="tx1"/>
          </a:solidFill>
          <a:latin typeface="+mn-lt"/>
          <a:ea typeface="+mn-ea"/>
          <a:cs typeface="+mn-cs"/>
        </a:defRPr>
      </a:lvl1pPr>
      <a:lvl2pPr marL="397764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2pPr>
      <a:lvl3pPr marL="662940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928116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4pPr>
      <a:lvl5pPr marL="1193292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5pPr>
      <a:lvl6pPr marL="1458468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6pPr>
      <a:lvl7pPr marL="1723644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8pPr>
      <a:lvl9pPr marL="2253996" indent="-132588" algn="l" defTabSz="53035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2pPr>
      <a:lvl3pPr marL="530352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3pPr>
      <a:lvl4pPr marL="795528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4pPr>
      <a:lvl5pPr marL="1060704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5pPr>
      <a:lvl6pPr marL="1325880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7pPr>
      <a:lvl8pPr marL="1856232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8pPr>
      <a:lvl9pPr marL="2121408" algn="l" defTabSz="53035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6CC1B5-7564-FDC0-9905-FEC78F9D8D21}"/>
              </a:ext>
            </a:extLst>
          </p:cNvPr>
          <p:cNvSpPr txBox="1"/>
          <p:nvPr/>
        </p:nvSpPr>
        <p:spPr>
          <a:xfrm>
            <a:off x="430616" y="-49301"/>
            <a:ext cx="444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Ready, Steady, Cook!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22301-2779-EF70-4FFD-A7EA4FB5DE92}"/>
              </a:ext>
            </a:extLst>
          </p:cNvPr>
          <p:cNvSpPr txBox="1"/>
          <p:nvPr/>
        </p:nvSpPr>
        <p:spPr>
          <a:xfrm>
            <a:off x="27456" y="736657"/>
            <a:ext cx="487322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Date:</a:t>
            </a:r>
            <a:r>
              <a:rPr lang="en-GB" dirty="0"/>
              <a:t>  Thursday February 15th</a:t>
            </a:r>
          </a:p>
          <a:p>
            <a:endParaRPr lang="en-GB" b="1" dirty="0"/>
          </a:p>
          <a:p>
            <a:r>
              <a:rPr lang="en-GB" b="1" dirty="0"/>
              <a:t>Time:</a:t>
            </a:r>
            <a:r>
              <a:rPr lang="en-GB" dirty="0"/>
              <a:t> 11am arrival </a:t>
            </a:r>
          </a:p>
          <a:p>
            <a:endParaRPr lang="en-GB" b="1" dirty="0"/>
          </a:p>
          <a:p>
            <a:r>
              <a:rPr lang="en-GB" b="1" dirty="0"/>
              <a:t>Where:</a:t>
            </a:r>
            <a:r>
              <a:rPr lang="en-GB" dirty="0"/>
              <a:t> Longmead Centre in Redhill, accessible parking available</a:t>
            </a:r>
          </a:p>
          <a:p>
            <a:endParaRPr lang="en-GB" b="1" dirty="0"/>
          </a:p>
          <a:p>
            <a:r>
              <a:rPr lang="en-GB" b="1" dirty="0"/>
              <a:t>Cooking time: </a:t>
            </a:r>
            <a:r>
              <a:rPr lang="en-GB" dirty="0"/>
              <a:t>11:30am  -   12:15pm </a:t>
            </a:r>
          </a:p>
          <a:p>
            <a:endParaRPr lang="en-GB" b="1" dirty="0"/>
          </a:p>
          <a:p>
            <a:r>
              <a:rPr lang="en-GB" b="1" dirty="0"/>
              <a:t>Judging: </a:t>
            </a:r>
            <a:r>
              <a:rPr lang="en-GB" dirty="0"/>
              <a:t>12:15 -12:45pm </a:t>
            </a:r>
          </a:p>
          <a:p>
            <a:endParaRPr lang="en-GB" b="1" dirty="0"/>
          </a:p>
          <a:p>
            <a:r>
              <a:rPr lang="en-GB" b="1" dirty="0"/>
              <a:t>Social bring and share lunch: </a:t>
            </a:r>
            <a:r>
              <a:rPr lang="en-GB" dirty="0"/>
              <a:t>1:00 – 1:45pm </a:t>
            </a:r>
          </a:p>
          <a:p>
            <a:endParaRPr lang="en-GB" b="1" dirty="0"/>
          </a:p>
          <a:p>
            <a:r>
              <a:rPr lang="en-GB" b="1" dirty="0"/>
              <a:t>Project Presentations: </a:t>
            </a:r>
            <a:r>
              <a:rPr lang="en-GB" dirty="0"/>
              <a:t>1:45 - 2:15/30pm </a:t>
            </a:r>
          </a:p>
          <a:p>
            <a:endParaRPr lang="en-GB" i="1" dirty="0"/>
          </a:p>
          <a:p>
            <a:r>
              <a:rPr lang="en-GB" i="1" dirty="0"/>
              <a:t>‘Sharing our work completed together so everyone has the opportunity to bring to the day what they have done as part of this Voluntary Action Reigate &amp; Banstead funded partnership’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B461B1-5185-0B99-1185-935510270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469" y="611192"/>
            <a:ext cx="657750" cy="657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52CAC0-10ED-D25C-A8AA-363EE958D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729" y="1088619"/>
            <a:ext cx="712433" cy="710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75B64B-58AD-6E7B-ED7D-5505DF612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657" y="2192514"/>
            <a:ext cx="1094850" cy="623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E4C8DE-7F27-E5B6-8613-8532AAE17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6158" y="3017893"/>
            <a:ext cx="549188" cy="7928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A60EE2-8D5B-DEA9-178C-BED2C8715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2750" y="3002080"/>
            <a:ext cx="549188" cy="7928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FF53B6-91D5-55CA-1E1B-A7A7310636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5283" y="3458721"/>
            <a:ext cx="655608" cy="653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6C2917-0564-1F5E-BAC1-F87F8C0273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6219" y="4182334"/>
            <a:ext cx="793630" cy="728955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90958CA-01F8-BA15-A07D-B16B99093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" y="6759195"/>
            <a:ext cx="1631555" cy="71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colorful text with arrows&#10;&#10;Description automatically generated with medium confidence">
            <a:extLst>
              <a:ext uri="{FF2B5EF4-FFF2-40B4-BE49-F238E27FC236}">
                <a16:creationId xmlns:a16="http://schemas.microsoft.com/office/drawing/2014/main" id="{366FEFC8-C3D8-A9F9-6F25-DE35ABB2A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92" y="6778043"/>
            <a:ext cx="1959277" cy="60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urrey Choices">
            <a:extLst>
              <a:ext uri="{FF2B5EF4-FFF2-40B4-BE49-F238E27FC236}">
                <a16:creationId xmlns:a16="http://schemas.microsoft.com/office/drawing/2014/main" id="{824406A8-0399-86C8-8A2D-2306E82F9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50" y="6248290"/>
            <a:ext cx="1881317" cy="98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286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</TotalTime>
  <Words>83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louise</dc:creator>
  <cp:lastModifiedBy>Sarah Davidson</cp:lastModifiedBy>
  <cp:revision>2</cp:revision>
  <dcterms:created xsi:type="dcterms:W3CDTF">2024-01-23T08:48:57Z</dcterms:created>
  <dcterms:modified xsi:type="dcterms:W3CDTF">2024-01-30T10:53:41Z</dcterms:modified>
</cp:coreProperties>
</file>