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688625" cx="7562850"/>
  <p:notesSz cx="7104050" cy="10234600"/>
  <p:embeddedFontLst>
    <p:embeddedFont>
      <p:font typeface="Century Gothic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j5PE3zH5wvSg+Lm7UonzzbL/jJ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7" orient="horz"/>
        <p:guide pos="23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enturyGothic-regular.fntdata"/><Relationship Id="rId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2"/>
            <a:ext cx="3078428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800" spcFirstLastPara="1" rIns="94800" wrap="square" tIns="47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991" y="2"/>
            <a:ext cx="3078428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800" spcFirstLastPara="1" rIns="94800" wrap="square" tIns="473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193925" y="768350"/>
            <a:ext cx="27162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800" spcFirstLastPara="1" rIns="94800" wrap="square" tIns="473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8"/>
            <a:ext cx="3078428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800" spcFirstLastPara="1" rIns="94800" wrap="square" tIns="47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991" y="9721108"/>
            <a:ext cx="3078428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800" spcFirstLastPara="1" rIns="94800" wrap="square" tIns="47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193925" y="768350"/>
            <a:ext cx="27162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800" spcFirstLastPara="1" rIns="94800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67214" y="3320407"/>
            <a:ext cx="6428423" cy="2291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34428" y="6056895"/>
            <a:ext cx="5293995" cy="273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254422" y="2617737"/>
            <a:ext cx="7054007" cy="6806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1773896" y="4137212"/>
            <a:ext cx="9119981" cy="1701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-1692409" y="2498594"/>
            <a:ext cx="9119981" cy="4978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597413" y="6868441"/>
            <a:ext cx="6428423" cy="2122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97413" y="4530301"/>
            <a:ext cx="6428423" cy="23381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78142" y="2494016"/>
            <a:ext cx="3340259" cy="7054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844449" y="2494016"/>
            <a:ext cx="3340259" cy="7054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78143" y="2392573"/>
            <a:ext cx="3341572" cy="997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378143" y="3389684"/>
            <a:ext cx="3341572" cy="6158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3841823" y="2392573"/>
            <a:ext cx="3342885" cy="997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3841823" y="3389684"/>
            <a:ext cx="3342885" cy="6158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378143" y="425566"/>
            <a:ext cx="2488126" cy="18111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2956864" y="425567"/>
            <a:ext cx="4227843" cy="912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378143" y="2236697"/>
            <a:ext cx="2488126" cy="7311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1482372" y="7482047"/>
            <a:ext cx="4537710" cy="8832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1482372" y="955049"/>
            <a:ext cx="4537710" cy="64131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1482372" y="8365344"/>
            <a:ext cx="4537710" cy="1254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5" Type="http://schemas.openxmlformats.org/officeDocument/2006/relationships/image" Target="../media/image14.png"/><Relationship Id="rId14" Type="http://schemas.openxmlformats.org/officeDocument/2006/relationships/image" Target="../media/image10.png"/><Relationship Id="rId17" Type="http://schemas.openxmlformats.org/officeDocument/2006/relationships/image" Target="../media/image13.png"/><Relationship Id="rId16" Type="http://schemas.openxmlformats.org/officeDocument/2006/relationships/image" Target="../media/image12.png"/><Relationship Id="rId5" Type="http://schemas.openxmlformats.org/officeDocument/2006/relationships/hyperlink" Target="mailto:info@include.org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2790056" y="1266752"/>
            <a:ext cx="44163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join us to sing at the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Community Foundation for Surrey’s birthday event</a:t>
            </a: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will be at</a:t>
            </a: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private residence in Churt, on </a:t>
            </a: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Thursday 11th </a:t>
            </a: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September</a:t>
            </a: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2025.</a:t>
            </a:r>
            <a:endParaRPr b="1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886868" y="3944707"/>
            <a:ext cx="4172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 in Redhill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opposite Sainsburys at </a:t>
            </a: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pm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travel together </a:t>
            </a:r>
            <a:r>
              <a:rPr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minibus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return to Redhill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</a:t>
            </a: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pm.</a:t>
            </a:r>
            <a:endParaRPr b="1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777069" y="5074400"/>
            <a:ext cx="4442362" cy="10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0" y="787723"/>
            <a:ext cx="7563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Singing at </a:t>
            </a: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CFS Birthday!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992880" y="10254457"/>
            <a:ext cx="34696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879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Include Project -  Registered Charity No: 1177785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lastic bottle of water&#10;&#10;Description automatically generated with low confidence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585" y="6139991"/>
            <a:ext cx="805591" cy="7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3629025" y="50605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825975" y="6258750"/>
            <a:ext cx="42945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will be some food provided, but p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lease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bring a drink and a packed </a:t>
            </a: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you. 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graphics, font, graphic design, design&#10;&#10;Description automatically generated"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2149" y="287949"/>
            <a:ext cx="1292679" cy="40253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2774897" y="8023959"/>
            <a:ext cx="4446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email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 on</a:t>
            </a:r>
            <a:r>
              <a:rPr b="0" i="0" lang="en-US" sz="16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sng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info@include.org</a:t>
            </a:r>
            <a:r>
              <a:rPr b="0" i="0" lang="en-US" sz="16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any questions you have.</a:t>
            </a:r>
            <a:endParaRPr b="0" i="0" sz="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6169" y="7993153"/>
            <a:ext cx="1253245" cy="125324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2790100" y="5031813"/>
            <a:ext cx="44163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need to wear your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choir polo shirt and smart black bottoms. </a:t>
            </a:r>
            <a:endParaRPr b="1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4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4795" y="5264473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61306" y="6083638"/>
            <a:ext cx="887576" cy="88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825825" y="7089700"/>
            <a:ext cx="42945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7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let us know as soon as possible if you can come and sing!</a:t>
            </a:r>
            <a:endParaRPr b="0" i="0" sz="17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90540" y="5211980"/>
            <a:ext cx="1429095" cy="7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01775" y="7022949"/>
            <a:ext cx="1062057" cy="106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92574" y="9364300"/>
            <a:ext cx="2695934" cy="12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title="Choirs symbol.png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0887" y="98025"/>
            <a:ext cx="1292676" cy="10442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2790050" y="2667375"/>
            <a:ext cx="4416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will be another choir singing and the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opportunity to look at some old cars!</a:t>
            </a:r>
            <a:endParaRPr b="1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1" title="Thursday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1325" y="1462150"/>
            <a:ext cx="887576" cy="88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title="Date Sep 11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7098" y="1468473"/>
            <a:ext cx="887576" cy="88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 title="Visit Museum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8750" y="2550526"/>
            <a:ext cx="1253250" cy="12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 title="Time 08_00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93562" y="3976850"/>
            <a:ext cx="1062050" cy="10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 title="Time 03_00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94802" y="3976850"/>
            <a:ext cx="1062050" cy="106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ge 5L Title A">
  <a:themeElements>
    <a:clrScheme name="Sky">
      <a:dk1>
        <a:srgbClr val="000000"/>
      </a:dk1>
      <a:lt1>
        <a:srgbClr val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2017-11-28T06:25:40Z</dcterms:created>
  <dc:creator>Alix</dc:creator>
</cp:coreProperties>
</file>